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73" r:id="rId6"/>
    <p:sldId id="271" r:id="rId7"/>
    <p:sldId id="272" r:id="rId8"/>
    <p:sldId id="274" r:id="rId9"/>
    <p:sldId id="275" r:id="rId10"/>
    <p:sldId id="276" r:id="rId11"/>
    <p:sldId id="279" r:id="rId12"/>
    <p:sldId id="277" r:id="rId13"/>
    <p:sldId id="278" r:id="rId14"/>
    <p:sldId id="259" r:id="rId15"/>
    <p:sldId id="270" r:id="rId16"/>
    <p:sldId id="261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0"/>
      <p:regular r:id="rId24"/>
      <p:bold r:id="rId25"/>
      <p:italic r:id="rId26"/>
      <p:boldItalic r:id="rId27"/>
    </p:embeddedFont>
    <p:embeddedFont>
      <p:font typeface="Montserrat Classic Bold" panose="020B0604020202020204" charset="0"/>
      <p:regular r:id="rId28"/>
    </p:embeddedFont>
    <p:embeddedFont>
      <p:font typeface="Oswald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52810" autoAdjust="0"/>
  </p:normalViewPr>
  <p:slideViewPr>
    <p:cSldViewPr>
      <p:cViewPr varScale="1">
        <p:scale>
          <a:sx n="29" d="100"/>
          <a:sy n="29" d="100"/>
        </p:scale>
        <p:origin x="219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5C391-A7C5-4339-9768-B3881854732C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EBEA9-E082-4502-B2CE-D48F8690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Driver and </a:t>
            </a:r>
            <a:r>
              <a:rPr lang="en-US" dirty="0" err="1"/>
              <a:t>passengenr</a:t>
            </a:r>
            <a:r>
              <a:rPr lang="en-US" dirty="0"/>
              <a:t> pressing up and down at the same time</a:t>
            </a:r>
          </a:p>
          <a:p>
            <a:pPr marL="228600" indent="-228600">
              <a:buAutoNum type="arabicPeriod"/>
            </a:pPr>
            <a:r>
              <a:rPr lang="en-US" dirty="0"/>
              <a:t>Auto up or down and wants to stop it </a:t>
            </a:r>
          </a:p>
          <a:p>
            <a:pPr marL="228600" indent="-228600">
              <a:buAutoNum type="arabicPeriod"/>
            </a:pPr>
            <a:r>
              <a:rPr lang="en-US" dirty="0"/>
              <a:t>Jamming </a:t>
            </a:r>
          </a:p>
          <a:p>
            <a:pPr marL="228600" indent="-228600">
              <a:buAutoNum type="arabicPeriod"/>
            </a:pPr>
            <a:r>
              <a:rPr lang="en-US" dirty="0"/>
              <a:t>Limit </a:t>
            </a:r>
            <a:r>
              <a:rPr lang="en-US" dirty="0" err="1"/>
              <a:t>sw</a:t>
            </a:r>
            <a:r>
              <a:rPr lang="en-US" dirty="0"/>
              <a:t> up and down with auto</a:t>
            </a:r>
          </a:p>
          <a:p>
            <a:pPr marL="228600" indent="-228600">
              <a:buAutoNum type="arabicPeriod"/>
            </a:pPr>
            <a:r>
              <a:rPr lang="en-US" dirty="0"/>
              <a:t>Limit </a:t>
            </a:r>
            <a:r>
              <a:rPr lang="en-US" dirty="0" err="1"/>
              <a:t>sw</a:t>
            </a:r>
            <a:r>
              <a:rPr lang="en-US" dirty="0"/>
              <a:t> up and down manual</a:t>
            </a:r>
          </a:p>
          <a:p>
            <a:pPr marL="228600" indent="-228600">
              <a:buAutoNum type="arabicPeriod"/>
            </a:pPr>
            <a:r>
              <a:rPr lang="en-US" dirty="0"/>
              <a:t>Driver lock and test pass not working and driver working</a:t>
            </a:r>
          </a:p>
          <a:p>
            <a:pPr marL="228600" indent="-228600">
              <a:buAutoNum type="arabicPeriod"/>
            </a:pPr>
            <a:r>
              <a:rPr lang="en-US" dirty="0"/>
              <a:t>Auto up and limit </a:t>
            </a:r>
            <a:r>
              <a:rPr lang="en-US" dirty="0" err="1"/>
              <a:t>sw</a:t>
            </a:r>
            <a:r>
              <a:rPr lang="en-US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EBEA9-E082-4502-B2CE-D48F86905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258071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36347" y="3202251"/>
            <a:ext cx="10394053" cy="470217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28907" y="2962885"/>
            <a:ext cx="9815307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CSE411</a:t>
            </a: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endParaRPr lang="en-US" sz="2653" spc="140" dirty="0">
              <a:solidFill>
                <a:srgbClr val="231F20"/>
              </a:solidFill>
              <a:latin typeface="Montserrat Classic Bold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A8C250A-1C1B-CA3B-8875-7FA86A260C97}"/>
              </a:ext>
            </a:extLst>
          </p:cNvPr>
          <p:cNvSpPr txBox="1"/>
          <p:nvPr/>
        </p:nvSpPr>
        <p:spPr>
          <a:xfrm>
            <a:off x="4525719" y="4626040"/>
            <a:ext cx="9815307" cy="23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Power window control system</a:t>
            </a:r>
          </a:p>
          <a:p>
            <a:pPr algn="ctr">
              <a:lnSpc>
                <a:spcPts val="9748"/>
              </a:lnSpc>
            </a:pP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D7FA96-39F5-F811-CF55-98980FD0F65F}"/>
              </a:ext>
            </a:extLst>
          </p:cNvPr>
          <p:cNvSpPr/>
          <p:nvPr/>
        </p:nvSpPr>
        <p:spPr>
          <a:xfrm>
            <a:off x="14478000" y="5207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PASSENGER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4EFEC4-D0DF-141C-7AF6-A94F5398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7" y="3385240"/>
            <a:ext cx="7619995" cy="5187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1D1B3E-C1BA-1FB6-6A34-F38FD3AFD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571" y="4285283"/>
            <a:ext cx="6881581" cy="49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MOTOR DRIVER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256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This is the motor driver used to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make the motor rotate clockwise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anti-clockwise to move the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92C07-5433-C764-1F82-E39D312B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2" y="3308876"/>
            <a:ext cx="5355587" cy="67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6793" y="1506885"/>
            <a:ext cx="137160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025CD-D07D-6430-83FD-0356A7316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01" y="3158430"/>
            <a:ext cx="7040203" cy="6246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A9FF-270B-AFDC-A167-AFF7D2713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383" y="3268042"/>
            <a:ext cx="8553917" cy="37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0" y="1506885"/>
            <a:ext cx="13921817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B69BD-0366-6CD0-08ED-31D6113ED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402"/>
          <a:stretch/>
        </p:blipFill>
        <p:spPr>
          <a:xfrm>
            <a:off x="562004" y="3240526"/>
            <a:ext cx="8694897" cy="6806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9C541-3F84-9FC4-BD11-DD28BB9DA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4" r="6038"/>
          <a:stretch/>
        </p:blipFill>
        <p:spPr>
          <a:xfrm>
            <a:off x="9427568" y="3339059"/>
            <a:ext cx="8298428" cy="45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0102" y="3030981"/>
            <a:ext cx="12057353" cy="342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HANDLING CORNER CASES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9407140" y="-9309963"/>
            <a:ext cx="24036383" cy="246641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823" y="1666713"/>
            <a:ext cx="9296399" cy="4867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THANK'S FOR WATCHING 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ANY QUESTION?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-4254153" y="7476061"/>
            <a:ext cx="11881594" cy="35644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0C8C6E-9C1C-8418-112F-4EED704B6994}"/>
              </a:ext>
            </a:extLst>
          </p:cNvPr>
          <p:cNvSpPr/>
          <p:nvPr/>
        </p:nvSpPr>
        <p:spPr>
          <a:xfrm>
            <a:off x="14706600" y="201930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19320" y="2901697"/>
            <a:ext cx="1400485" cy="466458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PROJECT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HANDLING CORNER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887923">
            <a:off x="-6937517" y="-8747353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10646613" y="3123224"/>
            <a:ext cx="12102934" cy="124190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95390" y="2189158"/>
            <a:ext cx="13617940" cy="68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9600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9584" y="4796380"/>
            <a:ext cx="3145217" cy="5236650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3652" y="6533697"/>
            <a:ext cx="1937363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Marc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Nagy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6926" y="7463443"/>
            <a:ext cx="230209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Windows movement up +Emergency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76871" y="3630891"/>
            <a:ext cx="2706695" cy="2696122"/>
            <a:chOff x="0" y="0"/>
            <a:chExt cx="6502400" cy="6477000"/>
          </a:xfrm>
        </p:grpSpPr>
        <p:sp>
          <p:nvSpPr>
            <p:cNvPr id="12" name="Freeform 12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71796" y="5025410"/>
            <a:ext cx="3145217" cy="5223490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Philopateer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Samuel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949138" y="7488242"/>
            <a:ext cx="2302097" cy="159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motor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Hardware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Passenger control 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0789" r="223" b="-10789"/>
              </a:stretch>
            </a:blipFill>
          </p:spPr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5172202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44355" y="6558496"/>
            <a:ext cx="2789698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Marcous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Wael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06201" y="7488242"/>
            <a:ext cx="4038600" cy="12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Initialization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Windows movement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down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24642" r="-24642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614568" y="10033030"/>
            <a:ext cx="3145217" cy="33308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7676605" y="10022679"/>
            <a:ext cx="3145217" cy="33308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11766595" y="9993381"/>
            <a:ext cx="3145217" cy="333081"/>
          </a:xfrm>
          <a:prstGeom prst="rect">
            <a:avLst/>
          </a:prstGeom>
        </p:spPr>
      </p:pic>
      <p:grpSp>
        <p:nvGrpSpPr>
          <p:cNvPr id="34" name="Group 6">
            <a:extLst>
              <a:ext uri="{FF2B5EF4-FFF2-40B4-BE49-F238E27FC236}">
                <a16:creationId xmlns:a16="http://schemas.microsoft.com/office/drawing/2014/main" id="{543111CD-BB32-61B7-659F-ED275F9709E0}"/>
              </a:ext>
            </a:extLst>
          </p:cNvPr>
          <p:cNvGrpSpPr/>
          <p:nvPr/>
        </p:nvGrpSpPr>
        <p:grpSpPr>
          <a:xfrm>
            <a:off x="4161601" y="4841053"/>
            <a:ext cx="3145217" cy="5191291"/>
            <a:chOff x="0" y="0"/>
            <a:chExt cx="862412" cy="9418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9FCD262-7C79-FF53-F6E8-C7C6F5106488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964D0BD-C3B5-58FC-03ED-007E9C269E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497314BC-C0A4-9259-4E5C-6D4BADA24FF8}"/>
              </a:ext>
            </a:extLst>
          </p:cNvPr>
          <p:cNvSpPr txBox="1"/>
          <p:nvPr/>
        </p:nvSpPr>
        <p:spPr>
          <a:xfrm>
            <a:off x="4368362" y="6549570"/>
            <a:ext cx="2643257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Youssef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Ashraf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98AD4B71-DA5D-2836-48BF-80E8B2531668}"/>
              </a:ext>
            </a:extLst>
          </p:cNvPr>
          <p:cNvSpPr txBox="1"/>
          <p:nvPr/>
        </p:nvSpPr>
        <p:spPr>
          <a:xfrm>
            <a:off x="4538943" y="7508116"/>
            <a:ext cx="2607523" cy="95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control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Lock 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ABE039C6-EFFF-052A-3E95-BEEB9A5E0880}"/>
              </a:ext>
            </a:extLst>
          </p:cNvPr>
          <p:cNvGrpSpPr>
            <a:grpSpLocks noChangeAspect="1"/>
          </p:cNvGrpSpPr>
          <p:nvPr/>
        </p:nvGrpSpPr>
        <p:grpSpPr>
          <a:xfrm>
            <a:off x="4348888" y="3675564"/>
            <a:ext cx="2706695" cy="2696122"/>
            <a:chOff x="0" y="0"/>
            <a:chExt cx="6502400" cy="647700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10CF8B5-A44C-9E48-8F97-9A52BF9CB15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4975" r="223" b="-24975"/>
              </a:stretch>
            </a:blipFill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8B5E77E8-2B8D-3616-B0BC-A2A1A662D78D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42" name="Picture 30">
            <a:extLst>
              <a:ext uri="{FF2B5EF4-FFF2-40B4-BE49-F238E27FC236}">
                <a16:creationId xmlns:a16="http://schemas.microsoft.com/office/drawing/2014/main" id="{B1EC1AD3-942E-B25A-0F12-FA12D05893E3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46379"/>
          <a:stretch>
            <a:fillRect/>
          </a:stretch>
        </p:blipFill>
        <p:spPr>
          <a:xfrm>
            <a:off x="4246183" y="10032344"/>
            <a:ext cx="3145217" cy="3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4828880"/>
            <a:ext cx="9752965" cy="10328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38200" y="3396304"/>
            <a:ext cx="10914035" cy="31949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74235" y="3673321"/>
            <a:ext cx="1156649" cy="1173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7210022"/>
            <a:ext cx="9752965" cy="103284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9874" y="918270"/>
            <a:ext cx="12945410" cy="1591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8800" spc="978" dirty="0">
                <a:solidFill>
                  <a:srgbClr val="231F20"/>
                </a:solidFill>
                <a:latin typeface="Oswald Bold"/>
              </a:rPr>
              <a:t>PROJECT 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700" indent="484188" algn="just">
              <a:lnSpc>
                <a:spcPct val="100000"/>
              </a:lnSpc>
            </a:pPr>
            <a:r>
              <a:rPr lang="en-US" sz="2400" dirty="0"/>
              <a:t>This project is written in C to control a window motor using tasks controlled by </a:t>
            </a:r>
            <a:r>
              <a:rPr lang="en-US" sz="2400" dirty="0" err="1"/>
              <a:t>FreeRTOS</a:t>
            </a:r>
            <a:r>
              <a:rPr lang="en-US" sz="2400" dirty="0"/>
              <a:t> and is designed to be executed on an embedded system. The code defines several tasks and uses semaphores, mutex locks, and queues for synchronization between these tasks.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779578" y="734131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STRUCTURE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E87BFFF7-D5C2-F667-5F21-B834AC05C812}"/>
              </a:ext>
            </a:extLst>
          </p:cNvPr>
          <p:cNvSpPr/>
          <p:nvPr/>
        </p:nvSpPr>
        <p:spPr>
          <a:xfrm>
            <a:off x="7467600" y="2750209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A601E702-EFAB-6369-7B73-AFF26F83ACF3}"/>
              </a:ext>
            </a:extLst>
          </p:cNvPr>
          <p:cNvSpPr/>
          <p:nvPr/>
        </p:nvSpPr>
        <p:spPr>
          <a:xfrm>
            <a:off x="7467600" y="8176987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44D95ACE-4C72-198C-9541-E9C4A58A71A2}"/>
              </a:ext>
            </a:extLst>
          </p:cNvPr>
          <p:cNvSpPr/>
          <p:nvPr/>
        </p:nvSpPr>
        <p:spPr>
          <a:xfrm>
            <a:off x="7467600" y="5506671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EE59DC8-2DDA-124B-BE13-3C554427A6C0}"/>
              </a:ext>
            </a:extLst>
          </p:cNvPr>
          <p:cNvSpPr/>
          <p:nvPr/>
        </p:nvSpPr>
        <p:spPr>
          <a:xfrm>
            <a:off x="8945070" y="4378562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4B814CE-29C2-5E0F-862E-4A13F302DD4C}"/>
              </a:ext>
            </a:extLst>
          </p:cNvPr>
          <p:cNvSpPr/>
          <p:nvPr/>
        </p:nvSpPr>
        <p:spPr>
          <a:xfrm>
            <a:off x="8950067" y="7091951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4B23C-778C-4110-1344-0878E5C2973E}"/>
              </a:ext>
            </a:extLst>
          </p:cNvPr>
          <p:cNvSpPr txBox="1"/>
          <p:nvPr/>
        </p:nvSpPr>
        <p:spPr>
          <a:xfrm>
            <a:off x="7940935" y="3236069"/>
            <a:ext cx="3238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Application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EB7EE-DD0D-8DD7-4849-024A52543198}"/>
              </a:ext>
            </a:extLst>
          </p:cNvPr>
          <p:cNvSpPr txBox="1"/>
          <p:nvPr/>
        </p:nvSpPr>
        <p:spPr>
          <a:xfrm>
            <a:off x="8548893" y="8688892"/>
            <a:ext cx="1723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MCAL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AB405C-CE49-8613-DCB1-BC9C1B6C24F4}"/>
              </a:ext>
            </a:extLst>
          </p:cNvPr>
          <p:cNvSpPr txBox="1"/>
          <p:nvPr/>
        </p:nvSpPr>
        <p:spPr>
          <a:xfrm>
            <a:off x="8824318" y="6062801"/>
            <a:ext cx="1236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335809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45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94" dirty="0">
                <a:solidFill>
                  <a:srgbClr val="231F20"/>
                </a:solidFill>
                <a:latin typeface="DM Sans"/>
              </a:rPr>
              <a:t>In the beginning of the main we start by initializing the needed queues, semaphores, and mutex locks.</a:t>
            </a:r>
            <a:endParaRPr lang="en-US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27247E-B611-49DE-7000-C51F2983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63" y="6844406"/>
            <a:ext cx="7369999" cy="28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86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Then we call DIO_INIT to initialize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 ports needed for the buttons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switches in the DIO.C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84F1CE-7914-729B-6941-56164B2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4"/>
          <a:stretch/>
        </p:blipFill>
        <p:spPr>
          <a:xfrm>
            <a:off x="7391400" y="6390824"/>
            <a:ext cx="6423462" cy="370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D5226-CB16-5BBE-5D63-7BC35930C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4"/>
          <a:stretch/>
        </p:blipFill>
        <p:spPr>
          <a:xfrm>
            <a:off x="457200" y="3587694"/>
            <a:ext cx="6192982" cy="56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7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SCHEDULER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176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Lastly, we create the tasks and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start the scheduler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C234C-EDD5-BAEC-8B28-3DD0D082E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61"/>
          <a:stretch/>
        </p:blipFill>
        <p:spPr>
          <a:xfrm>
            <a:off x="152400" y="6578339"/>
            <a:ext cx="12071454" cy="34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8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DRIVER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F0C3-F347-3938-5462-881222BD3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5"/>
          <a:stretch/>
        </p:blipFill>
        <p:spPr>
          <a:xfrm>
            <a:off x="769418" y="3166550"/>
            <a:ext cx="5815439" cy="700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847AB3-1B26-CE7C-1654-44F605E96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053" y="4315158"/>
            <a:ext cx="9563480" cy="47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261</Words>
  <Application>Microsoft Office PowerPoint</Application>
  <PresentationFormat>Custom</PresentationFormat>
  <Paragraphs>75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Oswald Bold</vt:lpstr>
      <vt:lpstr>DM Sans</vt:lpstr>
      <vt:lpstr>Oswald Bold Italics</vt:lpstr>
      <vt:lpstr>Montserrat Classic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marc youssef</cp:lastModifiedBy>
  <cp:revision>5</cp:revision>
  <dcterms:created xsi:type="dcterms:W3CDTF">2006-08-16T00:00:00Z</dcterms:created>
  <dcterms:modified xsi:type="dcterms:W3CDTF">2023-05-11T20:21:53Z</dcterms:modified>
  <dc:identifier>DAFimZWcA98</dc:identifier>
</cp:coreProperties>
</file>